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6" r:id="rId2"/>
    <p:sldId id="264" r:id="rId3"/>
    <p:sldId id="257" r:id="rId4"/>
    <p:sldId id="262" r:id="rId5"/>
    <p:sldId id="259" r:id="rId6"/>
    <p:sldId id="263" r:id="rId7"/>
    <p:sldId id="258" r:id="rId8"/>
    <p:sldId id="260" r:id="rId9"/>
    <p:sldId id="265" r:id="rId10"/>
    <p:sldId id="261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9B3901-96EA-4A87-BB19-0AB2B946F258}" v="4" dt="2023-08-16T09:47:26.7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anne van Hofwegen" userId="e2730482-3bd0-44c7-8d5c-28715d46fa9a" providerId="ADAL" clId="{379B3901-96EA-4A87-BB19-0AB2B946F258}"/>
    <pc:docChg chg="undo custSel addSld modSld">
      <pc:chgData name="Elianne van Hofwegen" userId="e2730482-3bd0-44c7-8d5c-28715d46fa9a" providerId="ADAL" clId="{379B3901-96EA-4A87-BB19-0AB2B946F258}" dt="2023-08-16T09:47:31.783" v="4956" actId="313"/>
      <pc:docMkLst>
        <pc:docMk/>
      </pc:docMkLst>
      <pc:sldChg chg="modSp mod">
        <pc:chgData name="Elianne van Hofwegen" userId="e2730482-3bd0-44c7-8d5c-28715d46fa9a" providerId="ADAL" clId="{379B3901-96EA-4A87-BB19-0AB2B946F258}" dt="2023-08-16T07:58:23.130" v="392" actId="20577"/>
        <pc:sldMkLst>
          <pc:docMk/>
          <pc:sldMk cId="2613874735" sldId="257"/>
        </pc:sldMkLst>
        <pc:spChg chg="mod">
          <ac:chgData name="Elianne van Hofwegen" userId="e2730482-3bd0-44c7-8d5c-28715d46fa9a" providerId="ADAL" clId="{379B3901-96EA-4A87-BB19-0AB2B946F258}" dt="2023-08-16T07:58:23.130" v="392" actId="20577"/>
          <ac:spMkLst>
            <pc:docMk/>
            <pc:sldMk cId="2613874735" sldId="257"/>
            <ac:spMk id="2" creationId="{5DC6B6ED-8B41-3237-AAD3-B3A1A1E0609C}"/>
          </ac:spMkLst>
        </pc:spChg>
      </pc:sldChg>
      <pc:sldChg chg="modSp mod">
        <pc:chgData name="Elianne van Hofwegen" userId="e2730482-3bd0-44c7-8d5c-28715d46fa9a" providerId="ADAL" clId="{379B3901-96EA-4A87-BB19-0AB2B946F258}" dt="2023-08-16T08:14:29.349" v="1592" actId="20577"/>
        <pc:sldMkLst>
          <pc:docMk/>
          <pc:sldMk cId="3677877353" sldId="258"/>
        </pc:sldMkLst>
        <pc:spChg chg="mod">
          <ac:chgData name="Elianne van Hofwegen" userId="e2730482-3bd0-44c7-8d5c-28715d46fa9a" providerId="ADAL" clId="{379B3901-96EA-4A87-BB19-0AB2B946F258}" dt="2023-08-16T08:14:29.349" v="1592" actId="20577"/>
          <ac:spMkLst>
            <pc:docMk/>
            <pc:sldMk cId="3677877353" sldId="258"/>
            <ac:spMk id="3" creationId="{48AE6874-838F-1ABA-4327-7746BF161A82}"/>
          </ac:spMkLst>
        </pc:spChg>
      </pc:sldChg>
      <pc:sldChg chg="modSp mod">
        <pc:chgData name="Elianne van Hofwegen" userId="e2730482-3bd0-44c7-8d5c-28715d46fa9a" providerId="ADAL" clId="{379B3901-96EA-4A87-BB19-0AB2B946F258}" dt="2023-08-16T08:13:04.846" v="1282" actId="20577"/>
        <pc:sldMkLst>
          <pc:docMk/>
          <pc:sldMk cId="2285192031" sldId="259"/>
        </pc:sldMkLst>
        <pc:spChg chg="mod">
          <ac:chgData name="Elianne van Hofwegen" userId="e2730482-3bd0-44c7-8d5c-28715d46fa9a" providerId="ADAL" clId="{379B3901-96EA-4A87-BB19-0AB2B946F258}" dt="2023-08-16T08:13:04.846" v="1282" actId="20577"/>
          <ac:spMkLst>
            <pc:docMk/>
            <pc:sldMk cId="2285192031" sldId="259"/>
            <ac:spMk id="3" creationId="{CD074AFF-E8A3-2C13-2709-130E17D6727E}"/>
          </ac:spMkLst>
        </pc:spChg>
      </pc:sldChg>
      <pc:sldChg chg="modSp mod">
        <pc:chgData name="Elianne van Hofwegen" userId="e2730482-3bd0-44c7-8d5c-28715d46fa9a" providerId="ADAL" clId="{379B3901-96EA-4A87-BB19-0AB2B946F258}" dt="2023-08-16T08:32:46.735" v="2032" actId="20577"/>
        <pc:sldMkLst>
          <pc:docMk/>
          <pc:sldMk cId="961203832" sldId="260"/>
        </pc:sldMkLst>
        <pc:spChg chg="mod">
          <ac:chgData name="Elianne van Hofwegen" userId="e2730482-3bd0-44c7-8d5c-28715d46fa9a" providerId="ADAL" clId="{379B3901-96EA-4A87-BB19-0AB2B946F258}" dt="2023-08-16T08:32:46.735" v="2032" actId="20577"/>
          <ac:spMkLst>
            <pc:docMk/>
            <pc:sldMk cId="961203832" sldId="260"/>
            <ac:spMk id="3" creationId="{BA4800D6-D545-D722-E08E-ABE34EA21A22}"/>
          </ac:spMkLst>
        </pc:spChg>
      </pc:sldChg>
      <pc:sldChg chg="addSp modSp mod">
        <pc:chgData name="Elianne van Hofwegen" userId="e2730482-3bd0-44c7-8d5c-28715d46fa9a" providerId="ADAL" clId="{379B3901-96EA-4A87-BB19-0AB2B946F258}" dt="2023-08-16T09:16:42.698" v="3237" actId="2711"/>
        <pc:sldMkLst>
          <pc:docMk/>
          <pc:sldMk cId="4074726275" sldId="261"/>
        </pc:sldMkLst>
        <pc:spChg chg="mod">
          <ac:chgData name="Elianne van Hofwegen" userId="e2730482-3bd0-44c7-8d5c-28715d46fa9a" providerId="ADAL" clId="{379B3901-96EA-4A87-BB19-0AB2B946F258}" dt="2023-08-16T08:51:37.470" v="3174" actId="113"/>
          <ac:spMkLst>
            <pc:docMk/>
            <pc:sldMk cId="4074726275" sldId="261"/>
            <ac:spMk id="2" creationId="{7F4C4A62-B9A5-57DE-F1BC-C5F9C61DAE9D}"/>
          </ac:spMkLst>
        </pc:spChg>
        <pc:spChg chg="mod">
          <ac:chgData name="Elianne van Hofwegen" userId="e2730482-3bd0-44c7-8d5c-28715d46fa9a" providerId="ADAL" clId="{379B3901-96EA-4A87-BB19-0AB2B946F258}" dt="2023-08-16T09:16:42.698" v="3237" actId="2711"/>
          <ac:spMkLst>
            <pc:docMk/>
            <pc:sldMk cId="4074726275" sldId="261"/>
            <ac:spMk id="3" creationId="{0DA11E77-FBFA-3E5A-4BDB-9BC0E80AD697}"/>
          </ac:spMkLst>
        </pc:spChg>
        <pc:picChg chg="add mod modCrop">
          <ac:chgData name="Elianne van Hofwegen" userId="e2730482-3bd0-44c7-8d5c-28715d46fa9a" providerId="ADAL" clId="{379B3901-96EA-4A87-BB19-0AB2B946F258}" dt="2023-08-16T09:16:24.584" v="3192" actId="14100"/>
          <ac:picMkLst>
            <pc:docMk/>
            <pc:sldMk cId="4074726275" sldId="261"/>
            <ac:picMk id="6" creationId="{52F31B28-F8E3-EFA4-5064-B0CA592E77B6}"/>
          </ac:picMkLst>
        </pc:picChg>
      </pc:sldChg>
      <pc:sldChg chg="modSp mod">
        <pc:chgData name="Elianne van Hofwegen" userId="e2730482-3bd0-44c7-8d5c-28715d46fa9a" providerId="ADAL" clId="{379B3901-96EA-4A87-BB19-0AB2B946F258}" dt="2023-08-16T07:58:43.101" v="396" actId="20577"/>
        <pc:sldMkLst>
          <pc:docMk/>
          <pc:sldMk cId="3314988856" sldId="262"/>
        </pc:sldMkLst>
        <pc:spChg chg="mod">
          <ac:chgData name="Elianne van Hofwegen" userId="e2730482-3bd0-44c7-8d5c-28715d46fa9a" providerId="ADAL" clId="{379B3901-96EA-4A87-BB19-0AB2B946F258}" dt="2023-08-16T07:58:43.101" v="396" actId="20577"/>
          <ac:spMkLst>
            <pc:docMk/>
            <pc:sldMk cId="3314988856" sldId="262"/>
            <ac:spMk id="3" creationId="{691A7C68-B27D-6982-7649-2548E47791CE}"/>
          </ac:spMkLst>
        </pc:spChg>
      </pc:sldChg>
      <pc:sldChg chg="modSp mod">
        <pc:chgData name="Elianne van Hofwegen" userId="e2730482-3bd0-44c7-8d5c-28715d46fa9a" providerId="ADAL" clId="{379B3901-96EA-4A87-BB19-0AB2B946F258}" dt="2023-08-16T08:09:03.768" v="1218" actId="20577"/>
        <pc:sldMkLst>
          <pc:docMk/>
          <pc:sldMk cId="2940304692" sldId="263"/>
        </pc:sldMkLst>
        <pc:spChg chg="mod">
          <ac:chgData name="Elianne van Hofwegen" userId="e2730482-3bd0-44c7-8d5c-28715d46fa9a" providerId="ADAL" clId="{379B3901-96EA-4A87-BB19-0AB2B946F258}" dt="2023-08-16T08:09:03.768" v="1218" actId="20577"/>
          <ac:spMkLst>
            <pc:docMk/>
            <pc:sldMk cId="2940304692" sldId="263"/>
            <ac:spMk id="3" creationId="{9C2415BB-EC90-9BBD-408F-3C160068EE6D}"/>
          </ac:spMkLst>
        </pc:spChg>
      </pc:sldChg>
      <pc:sldChg chg="modSp mod">
        <pc:chgData name="Elianne van Hofwegen" userId="e2730482-3bd0-44c7-8d5c-28715d46fa9a" providerId="ADAL" clId="{379B3901-96EA-4A87-BB19-0AB2B946F258}" dt="2023-08-16T07:58:12.618" v="379" actId="20577"/>
        <pc:sldMkLst>
          <pc:docMk/>
          <pc:sldMk cId="3175342627" sldId="264"/>
        </pc:sldMkLst>
        <pc:spChg chg="mod">
          <ac:chgData name="Elianne van Hofwegen" userId="e2730482-3bd0-44c7-8d5c-28715d46fa9a" providerId="ADAL" clId="{379B3901-96EA-4A87-BB19-0AB2B946F258}" dt="2023-08-16T07:58:12.618" v="379" actId="20577"/>
          <ac:spMkLst>
            <pc:docMk/>
            <pc:sldMk cId="3175342627" sldId="264"/>
            <ac:spMk id="3" creationId="{86A43DF8-257C-3A27-60E9-1B84647CB03C}"/>
          </ac:spMkLst>
        </pc:spChg>
      </pc:sldChg>
      <pc:sldChg chg="addSp modSp new mod">
        <pc:chgData name="Elianne van Hofwegen" userId="e2730482-3bd0-44c7-8d5c-28715d46fa9a" providerId="ADAL" clId="{379B3901-96EA-4A87-BB19-0AB2B946F258}" dt="2023-08-16T09:17:26.176" v="3239" actId="1076"/>
        <pc:sldMkLst>
          <pc:docMk/>
          <pc:sldMk cId="2540856338" sldId="265"/>
        </pc:sldMkLst>
        <pc:spChg chg="mod">
          <ac:chgData name="Elianne van Hofwegen" userId="e2730482-3bd0-44c7-8d5c-28715d46fa9a" providerId="ADAL" clId="{379B3901-96EA-4A87-BB19-0AB2B946F258}" dt="2023-08-16T08:46:45.054" v="2775" actId="14100"/>
          <ac:spMkLst>
            <pc:docMk/>
            <pc:sldMk cId="2540856338" sldId="265"/>
            <ac:spMk id="2" creationId="{44235DE6-798D-928B-E764-D7E8D177093E}"/>
          </ac:spMkLst>
        </pc:spChg>
        <pc:spChg chg="mod">
          <ac:chgData name="Elianne van Hofwegen" userId="e2730482-3bd0-44c7-8d5c-28715d46fa9a" providerId="ADAL" clId="{379B3901-96EA-4A87-BB19-0AB2B946F258}" dt="2023-08-16T08:41:36.161" v="2772" actId="20577"/>
          <ac:spMkLst>
            <pc:docMk/>
            <pc:sldMk cId="2540856338" sldId="265"/>
            <ac:spMk id="3" creationId="{97636A1F-4D58-2339-D5BC-189FE8E2DE7C}"/>
          </ac:spMkLst>
        </pc:spChg>
        <pc:picChg chg="add mod">
          <ac:chgData name="Elianne van Hofwegen" userId="e2730482-3bd0-44c7-8d5c-28715d46fa9a" providerId="ADAL" clId="{379B3901-96EA-4A87-BB19-0AB2B946F258}" dt="2023-08-16T09:17:26.176" v="3239" actId="1076"/>
          <ac:picMkLst>
            <pc:docMk/>
            <pc:sldMk cId="2540856338" sldId="265"/>
            <ac:picMk id="4" creationId="{07F478DA-3007-0A4B-6B1D-95E9C22576B2}"/>
          </ac:picMkLst>
        </pc:picChg>
      </pc:sldChg>
      <pc:sldChg chg="addSp delSp modSp new mod">
        <pc:chgData name="Elianne van Hofwegen" userId="e2730482-3bd0-44c7-8d5c-28715d46fa9a" providerId="ADAL" clId="{379B3901-96EA-4A87-BB19-0AB2B946F258}" dt="2023-08-16T09:46:33.774" v="4951" actId="1076"/>
        <pc:sldMkLst>
          <pc:docMk/>
          <pc:sldMk cId="614410725" sldId="266"/>
        </pc:sldMkLst>
        <pc:spChg chg="mod">
          <ac:chgData name="Elianne van Hofwegen" userId="e2730482-3bd0-44c7-8d5c-28715d46fa9a" providerId="ADAL" clId="{379B3901-96EA-4A87-BB19-0AB2B946F258}" dt="2023-08-16T09:23:21.859" v="4113" actId="113"/>
          <ac:spMkLst>
            <pc:docMk/>
            <pc:sldMk cId="614410725" sldId="266"/>
            <ac:spMk id="2" creationId="{C99A3D21-5211-0850-C7BA-259E05020DBA}"/>
          </ac:spMkLst>
        </pc:spChg>
        <pc:spChg chg="add del mod">
          <ac:chgData name="Elianne van Hofwegen" userId="e2730482-3bd0-44c7-8d5c-28715d46fa9a" providerId="ADAL" clId="{379B3901-96EA-4A87-BB19-0AB2B946F258}" dt="2023-08-16T09:23:29.832" v="4116" actId="5793"/>
          <ac:spMkLst>
            <pc:docMk/>
            <pc:sldMk cId="614410725" sldId="266"/>
            <ac:spMk id="3" creationId="{9102ABA6-C792-CB3C-E0B2-750059EC5BE2}"/>
          </ac:spMkLst>
        </pc:spChg>
        <pc:spChg chg="add del mod">
          <ac:chgData name="Elianne van Hofwegen" userId="e2730482-3bd0-44c7-8d5c-28715d46fa9a" providerId="ADAL" clId="{379B3901-96EA-4A87-BB19-0AB2B946F258}" dt="2023-08-16T09:20:05.309" v="3639" actId="478"/>
          <ac:spMkLst>
            <pc:docMk/>
            <pc:sldMk cId="614410725" sldId="266"/>
            <ac:spMk id="5" creationId="{C4143277-EEF8-5B22-60EF-C61EB2B1FBB1}"/>
          </ac:spMkLst>
        </pc:spChg>
        <pc:picChg chg="add mod">
          <ac:chgData name="Elianne van Hofwegen" userId="e2730482-3bd0-44c7-8d5c-28715d46fa9a" providerId="ADAL" clId="{379B3901-96EA-4A87-BB19-0AB2B946F258}" dt="2023-08-16T09:46:33.774" v="4951" actId="1076"/>
          <ac:picMkLst>
            <pc:docMk/>
            <pc:sldMk cId="614410725" sldId="266"/>
            <ac:picMk id="6" creationId="{1520DA36-449D-E5B3-FDC7-A7B763F847C0}"/>
          </ac:picMkLst>
        </pc:picChg>
      </pc:sldChg>
      <pc:sldChg chg="addSp modSp new mod">
        <pc:chgData name="Elianne van Hofwegen" userId="e2730482-3bd0-44c7-8d5c-28715d46fa9a" providerId="ADAL" clId="{379B3901-96EA-4A87-BB19-0AB2B946F258}" dt="2023-08-16T09:47:20.363" v="4953" actId="1076"/>
        <pc:sldMkLst>
          <pc:docMk/>
          <pc:sldMk cId="2853491687" sldId="267"/>
        </pc:sldMkLst>
        <pc:spChg chg="mod">
          <ac:chgData name="Elianne van Hofwegen" userId="e2730482-3bd0-44c7-8d5c-28715d46fa9a" providerId="ADAL" clId="{379B3901-96EA-4A87-BB19-0AB2B946F258}" dt="2023-08-16T09:27:16.261" v="4511" actId="113"/>
          <ac:spMkLst>
            <pc:docMk/>
            <pc:sldMk cId="2853491687" sldId="267"/>
            <ac:spMk id="2" creationId="{1644E743-643C-135D-909D-2D5C654C60DE}"/>
          </ac:spMkLst>
        </pc:spChg>
        <pc:spChg chg="mod">
          <ac:chgData name="Elianne van Hofwegen" userId="e2730482-3bd0-44c7-8d5c-28715d46fa9a" providerId="ADAL" clId="{379B3901-96EA-4A87-BB19-0AB2B946F258}" dt="2023-08-16T09:27:09.758" v="4508" actId="20577"/>
          <ac:spMkLst>
            <pc:docMk/>
            <pc:sldMk cId="2853491687" sldId="267"/>
            <ac:spMk id="3" creationId="{64CF1EAC-73C7-466F-82FD-B7A0FADA4EDB}"/>
          </ac:spMkLst>
        </pc:spChg>
        <pc:picChg chg="add mod">
          <ac:chgData name="Elianne van Hofwegen" userId="e2730482-3bd0-44c7-8d5c-28715d46fa9a" providerId="ADAL" clId="{379B3901-96EA-4A87-BB19-0AB2B946F258}" dt="2023-08-16T09:47:20.363" v="4953" actId="1076"/>
          <ac:picMkLst>
            <pc:docMk/>
            <pc:sldMk cId="2853491687" sldId="267"/>
            <ac:picMk id="4" creationId="{475AE2E6-B96B-D99B-BCCF-F6C2779E488C}"/>
          </ac:picMkLst>
        </pc:picChg>
      </pc:sldChg>
      <pc:sldChg chg="addSp modSp new mod">
        <pc:chgData name="Elianne van Hofwegen" userId="e2730482-3bd0-44c7-8d5c-28715d46fa9a" providerId="ADAL" clId="{379B3901-96EA-4A87-BB19-0AB2B946F258}" dt="2023-08-16T09:47:31.783" v="4956" actId="313"/>
        <pc:sldMkLst>
          <pc:docMk/>
          <pc:sldMk cId="2880034248" sldId="268"/>
        </pc:sldMkLst>
        <pc:spChg chg="mod">
          <ac:chgData name="Elianne van Hofwegen" userId="e2730482-3bd0-44c7-8d5c-28715d46fa9a" providerId="ADAL" clId="{379B3901-96EA-4A87-BB19-0AB2B946F258}" dt="2023-08-16T09:46:18.731" v="4949" actId="113"/>
          <ac:spMkLst>
            <pc:docMk/>
            <pc:sldMk cId="2880034248" sldId="268"/>
            <ac:spMk id="2" creationId="{FA7971E8-7844-63B8-3284-EEB65E46782C}"/>
          </ac:spMkLst>
        </pc:spChg>
        <pc:spChg chg="mod">
          <ac:chgData name="Elianne van Hofwegen" userId="e2730482-3bd0-44c7-8d5c-28715d46fa9a" providerId="ADAL" clId="{379B3901-96EA-4A87-BB19-0AB2B946F258}" dt="2023-08-16T09:47:31.783" v="4956" actId="313"/>
          <ac:spMkLst>
            <pc:docMk/>
            <pc:sldMk cId="2880034248" sldId="268"/>
            <ac:spMk id="3" creationId="{59034A81-C930-AEC8-5490-F68A64260B84}"/>
          </ac:spMkLst>
        </pc:spChg>
        <pc:picChg chg="add mod">
          <ac:chgData name="Elianne van Hofwegen" userId="e2730482-3bd0-44c7-8d5c-28715d46fa9a" providerId="ADAL" clId="{379B3901-96EA-4A87-BB19-0AB2B946F258}" dt="2023-08-16T09:47:29.238" v="4955" actId="1076"/>
          <ac:picMkLst>
            <pc:docMk/>
            <pc:sldMk cId="2880034248" sldId="268"/>
            <ac:picMk id="4" creationId="{1852FC73-36C3-ED87-9FCF-1A7FE05B42C2}"/>
          </ac:picMkLst>
        </pc:picChg>
      </pc:sldChg>
    </pc:docChg>
  </pc:docChgLst>
  <pc:docChgLst>
    <pc:chgData name="Elianne van Hofwegen" userId="e2730482-3bd0-44c7-8d5c-28715d46fa9a" providerId="ADAL" clId="{EE31D3C1-5A6B-458C-BFE2-80355B6D1E19}"/>
    <pc:docChg chg="undo custSel addSld delSld modSld sldOrd">
      <pc:chgData name="Elianne van Hofwegen" userId="e2730482-3bd0-44c7-8d5c-28715d46fa9a" providerId="ADAL" clId="{EE31D3C1-5A6B-458C-BFE2-80355B6D1E19}" dt="2023-06-29T12:14:51.290" v="1482" actId="114"/>
      <pc:docMkLst>
        <pc:docMk/>
      </pc:docMkLst>
      <pc:sldChg chg="modSp">
        <pc:chgData name="Elianne van Hofwegen" userId="e2730482-3bd0-44c7-8d5c-28715d46fa9a" providerId="ADAL" clId="{EE31D3C1-5A6B-458C-BFE2-80355B6D1E19}" dt="2023-06-28T10:22:21.900" v="130" actId="20577"/>
        <pc:sldMkLst>
          <pc:docMk/>
          <pc:sldMk cId="2397807904" sldId="256"/>
        </pc:sldMkLst>
        <pc:spChg chg="mod">
          <ac:chgData name="Elianne van Hofwegen" userId="e2730482-3bd0-44c7-8d5c-28715d46fa9a" providerId="ADAL" clId="{EE31D3C1-5A6B-458C-BFE2-80355B6D1E19}" dt="2023-06-28T10:22:21.900" v="130" actId="20577"/>
          <ac:spMkLst>
            <pc:docMk/>
            <pc:sldMk cId="2397807904" sldId="256"/>
            <ac:spMk id="2" creationId="{0BA75DE0-E7F9-37CE-FE31-4ABCFEE5A965}"/>
          </ac:spMkLst>
        </pc:spChg>
      </pc:sldChg>
      <pc:sldChg chg="addSp modSp mod ord">
        <pc:chgData name="Elianne van Hofwegen" userId="e2730482-3bd0-44c7-8d5c-28715d46fa9a" providerId="ADAL" clId="{EE31D3C1-5A6B-458C-BFE2-80355B6D1E19}" dt="2023-06-28T10:45:06.892" v="1194" actId="20577"/>
        <pc:sldMkLst>
          <pc:docMk/>
          <pc:sldMk cId="3677877353" sldId="258"/>
        </pc:sldMkLst>
        <pc:spChg chg="mod">
          <ac:chgData name="Elianne van Hofwegen" userId="e2730482-3bd0-44c7-8d5c-28715d46fa9a" providerId="ADAL" clId="{EE31D3C1-5A6B-458C-BFE2-80355B6D1E19}" dt="2023-06-28T10:44:50.834" v="1190" actId="113"/>
          <ac:spMkLst>
            <pc:docMk/>
            <pc:sldMk cId="3677877353" sldId="258"/>
            <ac:spMk id="2" creationId="{3B986820-25C2-6B36-132C-AFE0C906131C}"/>
          </ac:spMkLst>
        </pc:spChg>
        <pc:spChg chg="mod">
          <ac:chgData name="Elianne van Hofwegen" userId="e2730482-3bd0-44c7-8d5c-28715d46fa9a" providerId="ADAL" clId="{EE31D3C1-5A6B-458C-BFE2-80355B6D1E19}" dt="2023-06-28T10:45:06.892" v="1194" actId="20577"/>
          <ac:spMkLst>
            <pc:docMk/>
            <pc:sldMk cId="3677877353" sldId="258"/>
            <ac:spMk id="3" creationId="{48AE6874-838F-1ABA-4327-7746BF161A82}"/>
          </ac:spMkLst>
        </pc:spChg>
        <pc:picChg chg="add mod">
          <ac:chgData name="Elianne van Hofwegen" userId="e2730482-3bd0-44c7-8d5c-28715d46fa9a" providerId="ADAL" clId="{EE31D3C1-5A6B-458C-BFE2-80355B6D1E19}" dt="2023-06-28T10:44:57.752" v="1191"/>
          <ac:picMkLst>
            <pc:docMk/>
            <pc:sldMk cId="3677877353" sldId="258"/>
            <ac:picMk id="4" creationId="{C1C83866-8854-1743-BEEB-A8160F0363BE}"/>
          </ac:picMkLst>
        </pc:picChg>
      </pc:sldChg>
      <pc:sldChg chg="addSp delSp modSp new mod">
        <pc:chgData name="Elianne van Hofwegen" userId="e2730482-3bd0-44c7-8d5c-28715d46fa9a" providerId="ADAL" clId="{EE31D3C1-5A6B-458C-BFE2-80355B6D1E19}" dt="2023-06-28T10:44:40.599" v="1187" actId="20577"/>
        <pc:sldMkLst>
          <pc:docMk/>
          <pc:sldMk cId="2285192031" sldId="259"/>
        </pc:sldMkLst>
        <pc:spChg chg="mod">
          <ac:chgData name="Elianne van Hofwegen" userId="e2730482-3bd0-44c7-8d5c-28715d46fa9a" providerId="ADAL" clId="{EE31D3C1-5A6B-458C-BFE2-80355B6D1E19}" dt="2023-06-28T10:35:42.562" v="506" actId="26606"/>
          <ac:spMkLst>
            <pc:docMk/>
            <pc:sldMk cId="2285192031" sldId="259"/>
            <ac:spMk id="2" creationId="{FBBCA85F-C544-C095-7D46-12A4C14744BD}"/>
          </ac:spMkLst>
        </pc:spChg>
        <pc:spChg chg="mod ord">
          <ac:chgData name="Elianne van Hofwegen" userId="e2730482-3bd0-44c7-8d5c-28715d46fa9a" providerId="ADAL" clId="{EE31D3C1-5A6B-458C-BFE2-80355B6D1E19}" dt="2023-06-28T10:44:40.599" v="1187" actId="20577"/>
          <ac:spMkLst>
            <pc:docMk/>
            <pc:sldMk cId="2285192031" sldId="259"/>
            <ac:spMk id="3" creationId="{CD074AFF-E8A3-2C13-2709-130E17D6727E}"/>
          </ac:spMkLst>
        </pc:spChg>
        <pc:spChg chg="add del">
          <ac:chgData name="Elianne van Hofwegen" userId="e2730482-3bd0-44c7-8d5c-28715d46fa9a" providerId="ADAL" clId="{EE31D3C1-5A6B-458C-BFE2-80355B6D1E19}" dt="2023-06-28T10:35:42.562" v="506" actId="26606"/>
          <ac:spMkLst>
            <pc:docMk/>
            <pc:sldMk cId="2285192031" sldId="259"/>
            <ac:spMk id="10" creationId="{7A9EDE29-E0C6-4D46-9E25-79324E6DF5DA}"/>
          </ac:spMkLst>
        </pc:spChg>
        <pc:spChg chg="add del">
          <ac:chgData name="Elianne van Hofwegen" userId="e2730482-3bd0-44c7-8d5c-28715d46fa9a" providerId="ADAL" clId="{EE31D3C1-5A6B-458C-BFE2-80355B6D1E19}" dt="2023-06-28T10:35:42.562" v="506" actId="26606"/>
          <ac:spMkLst>
            <pc:docMk/>
            <pc:sldMk cId="2285192031" sldId="259"/>
            <ac:spMk id="12" creationId="{FC4315EF-4DA4-4F53-AD57-9AEA11A06741}"/>
          </ac:spMkLst>
        </pc:spChg>
        <pc:spChg chg="add del">
          <ac:chgData name="Elianne van Hofwegen" userId="e2730482-3bd0-44c7-8d5c-28715d46fa9a" providerId="ADAL" clId="{EE31D3C1-5A6B-458C-BFE2-80355B6D1E19}" dt="2023-06-28T10:35:42.562" v="506" actId="26606"/>
          <ac:spMkLst>
            <pc:docMk/>
            <pc:sldMk cId="2285192031" sldId="259"/>
            <ac:spMk id="14" creationId="{F664BE16-65FE-4E58-BF5C-475E8F8EA464}"/>
          </ac:spMkLst>
        </pc:spChg>
        <pc:picChg chg="add mod">
          <ac:chgData name="Elianne van Hofwegen" userId="e2730482-3bd0-44c7-8d5c-28715d46fa9a" providerId="ADAL" clId="{EE31D3C1-5A6B-458C-BFE2-80355B6D1E19}" dt="2023-06-28T10:35:42.562" v="506" actId="26606"/>
          <ac:picMkLst>
            <pc:docMk/>
            <pc:sldMk cId="2285192031" sldId="259"/>
            <ac:picMk id="5" creationId="{60AD0AB8-9E3E-31E6-1386-5C3E6D6B456B}"/>
          </ac:picMkLst>
        </pc:picChg>
      </pc:sldChg>
      <pc:sldChg chg="addSp modSp new mod">
        <pc:chgData name="Elianne van Hofwegen" userId="e2730482-3bd0-44c7-8d5c-28715d46fa9a" providerId="ADAL" clId="{EE31D3C1-5A6B-458C-BFE2-80355B6D1E19}" dt="2023-06-28T10:57:12.412" v="1382" actId="1076"/>
        <pc:sldMkLst>
          <pc:docMk/>
          <pc:sldMk cId="961203832" sldId="260"/>
        </pc:sldMkLst>
        <pc:spChg chg="mod">
          <ac:chgData name="Elianne van Hofwegen" userId="e2730482-3bd0-44c7-8d5c-28715d46fa9a" providerId="ADAL" clId="{EE31D3C1-5A6B-458C-BFE2-80355B6D1E19}" dt="2023-06-28T10:57:02.645" v="1380" actId="113"/>
          <ac:spMkLst>
            <pc:docMk/>
            <pc:sldMk cId="961203832" sldId="260"/>
            <ac:spMk id="2" creationId="{E9E2A145-1FEC-A11D-B55F-4F7F9CB9DE4C}"/>
          </ac:spMkLst>
        </pc:spChg>
        <pc:spChg chg="mod">
          <ac:chgData name="Elianne van Hofwegen" userId="e2730482-3bd0-44c7-8d5c-28715d46fa9a" providerId="ADAL" clId="{EE31D3C1-5A6B-458C-BFE2-80355B6D1E19}" dt="2023-06-28T10:50:32.550" v="1279"/>
          <ac:spMkLst>
            <pc:docMk/>
            <pc:sldMk cId="961203832" sldId="260"/>
            <ac:spMk id="3" creationId="{BA4800D6-D545-D722-E08E-ABE34EA21A22}"/>
          </ac:spMkLst>
        </pc:spChg>
        <pc:picChg chg="add mod">
          <ac:chgData name="Elianne van Hofwegen" userId="e2730482-3bd0-44c7-8d5c-28715d46fa9a" providerId="ADAL" clId="{EE31D3C1-5A6B-458C-BFE2-80355B6D1E19}" dt="2023-06-28T10:57:12.412" v="1382" actId="1076"/>
          <ac:picMkLst>
            <pc:docMk/>
            <pc:sldMk cId="961203832" sldId="260"/>
            <ac:picMk id="4" creationId="{826A0F22-00D1-E239-3E8F-2287E13A3964}"/>
          </ac:picMkLst>
        </pc:picChg>
      </pc:sldChg>
      <pc:sldChg chg="addSp modSp new mod">
        <pc:chgData name="Elianne van Hofwegen" userId="e2730482-3bd0-44c7-8d5c-28715d46fa9a" providerId="ADAL" clId="{EE31D3C1-5A6B-458C-BFE2-80355B6D1E19}" dt="2023-06-28T10:59:53.080" v="1407" actId="20577"/>
        <pc:sldMkLst>
          <pc:docMk/>
          <pc:sldMk cId="4074726275" sldId="261"/>
        </pc:sldMkLst>
        <pc:spChg chg="mod">
          <ac:chgData name="Elianne van Hofwegen" userId="e2730482-3bd0-44c7-8d5c-28715d46fa9a" providerId="ADAL" clId="{EE31D3C1-5A6B-458C-BFE2-80355B6D1E19}" dt="2023-06-20T11:49:38.181" v="93" actId="20577"/>
          <ac:spMkLst>
            <pc:docMk/>
            <pc:sldMk cId="4074726275" sldId="261"/>
            <ac:spMk id="2" creationId="{7F4C4A62-B9A5-57DE-F1BC-C5F9C61DAE9D}"/>
          </ac:spMkLst>
        </pc:spChg>
        <pc:spChg chg="mod">
          <ac:chgData name="Elianne van Hofwegen" userId="e2730482-3bd0-44c7-8d5c-28715d46fa9a" providerId="ADAL" clId="{EE31D3C1-5A6B-458C-BFE2-80355B6D1E19}" dt="2023-06-28T10:59:53.080" v="1407" actId="20577"/>
          <ac:spMkLst>
            <pc:docMk/>
            <pc:sldMk cId="4074726275" sldId="261"/>
            <ac:spMk id="3" creationId="{0DA11E77-FBFA-3E5A-4BDB-9BC0E80AD697}"/>
          </ac:spMkLst>
        </pc:spChg>
        <pc:picChg chg="add mod">
          <ac:chgData name="Elianne van Hofwegen" userId="e2730482-3bd0-44c7-8d5c-28715d46fa9a" providerId="ADAL" clId="{EE31D3C1-5A6B-458C-BFE2-80355B6D1E19}" dt="2023-06-28T10:57:18.287" v="1383"/>
          <ac:picMkLst>
            <pc:docMk/>
            <pc:sldMk cId="4074726275" sldId="261"/>
            <ac:picMk id="4" creationId="{6AE0F07C-E0CC-D1DB-AA81-609B519DC44D}"/>
          </ac:picMkLst>
        </pc:picChg>
      </pc:sldChg>
      <pc:sldChg chg="addSp modSp new mod ord">
        <pc:chgData name="Elianne van Hofwegen" userId="e2730482-3bd0-44c7-8d5c-28715d46fa9a" providerId="ADAL" clId="{EE31D3C1-5A6B-458C-BFE2-80355B6D1E19}" dt="2023-06-29T12:14:51.290" v="1482" actId="114"/>
        <pc:sldMkLst>
          <pc:docMk/>
          <pc:sldMk cId="3314988856" sldId="262"/>
        </pc:sldMkLst>
        <pc:spChg chg="mod">
          <ac:chgData name="Elianne van Hofwegen" userId="e2730482-3bd0-44c7-8d5c-28715d46fa9a" providerId="ADAL" clId="{EE31D3C1-5A6B-458C-BFE2-80355B6D1E19}" dt="2023-06-28T10:43:48.004" v="1170" actId="113"/>
          <ac:spMkLst>
            <pc:docMk/>
            <pc:sldMk cId="3314988856" sldId="262"/>
            <ac:spMk id="2" creationId="{181DD516-9984-662B-A5F0-E940B9C7157D}"/>
          </ac:spMkLst>
        </pc:spChg>
        <pc:spChg chg="mod">
          <ac:chgData name="Elianne van Hofwegen" userId="e2730482-3bd0-44c7-8d5c-28715d46fa9a" providerId="ADAL" clId="{EE31D3C1-5A6B-458C-BFE2-80355B6D1E19}" dt="2023-06-29T12:14:51.290" v="1482" actId="114"/>
          <ac:spMkLst>
            <pc:docMk/>
            <pc:sldMk cId="3314988856" sldId="262"/>
            <ac:spMk id="3" creationId="{691A7C68-B27D-6982-7649-2548E47791CE}"/>
          </ac:spMkLst>
        </pc:spChg>
        <pc:picChg chg="add mod">
          <ac:chgData name="Elianne van Hofwegen" userId="e2730482-3bd0-44c7-8d5c-28715d46fa9a" providerId="ADAL" clId="{EE31D3C1-5A6B-458C-BFE2-80355B6D1E19}" dt="2023-06-28T10:44:01.013" v="1172" actId="1076"/>
          <ac:picMkLst>
            <pc:docMk/>
            <pc:sldMk cId="3314988856" sldId="262"/>
            <ac:picMk id="4" creationId="{AFBDA6B8-DCB0-4C6D-AEC1-40413D5EB5E2}"/>
          </ac:picMkLst>
        </pc:picChg>
      </pc:sldChg>
      <pc:sldChg chg="addSp modSp new mod">
        <pc:chgData name="Elianne van Hofwegen" userId="e2730482-3bd0-44c7-8d5c-28715d46fa9a" providerId="ADAL" clId="{EE31D3C1-5A6B-458C-BFE2-80355B6D1E19}" dt="2023-06-28T10:47:10.455" v="1269" actId="1076"/>
        <pc:sldMkLst>
          <pc:docMk/>
          <pc:sldMk cId="2940304692" sldId="263"/>
        </pc:sldMkLst>
        <pc:spChg chg="mod">
          <ac:chgData name="Elianne van Hofwegen" userId="e2730482-3bd0-44c7-8d5c-28715d46fa9a" providerId="ADAL" clId="{EE31D3C1-5A6B-458C-BFE2-80355B6D1E19}" dt="2023-06-28T10:46:59.786" v="1267" actId="113"/>
          <ac:spMkLst>
            <pc:docMk/>
            <pc:sldMk cId="2940304692" sldId="263"/>
            <ac:spMk id="2" creationId="{BE290D0A-211B-BF54-F785-B22E6A1274E1}"/>
          </ac:spMkLst>
        </pc:spChg>
        <pc:picChg chg="add mod">
          <ac:chgData name="Elianne van Hofwegen" userId="e2730482-3bd0-44c7-8d5c-28715d46fa9a" providerId="ADAL" clId="{EE31D3C1-5A6B-458C-BFE2-80355B6D1E19}" dt="2023-06-28T10:47:10.455" v="1269" actId="1076"/>
          <ac:picMkLst>
            <pc:docMk/>
            <pc:sldMk cId="2940304692" sldId="263"/>
            <ac:picMk id="4" creationId="{B5D2C632-EA39-65EB-254E-CEFEE3D17F7C}"/>
          </ac:picMkLst>
        </pc:picChg>
      </pc:sldChg>
      <pc:sldChg chg="new del">
        <pc:chgData name="Elianne van Hofwegen" userId="e2730482-3bd0-44c7-8d5c-28715d46fa9a" providerId="ADAL" clId="{EE31D3C1-5A6B-458C-BFE2-80355B6D1E19}" dt="2023-06-28T10:51:38.534" v="1281" actId="2696"/>
        <pc:sldMkLst>
          <pc:docMk/>
          <pc:sldMk cId="2058561025" sldId="264"/>
        </pc:sldMkLst>
      </pc:sldChg>
      <pc:sldChg chg="modSp new mod">
        <pc:chgData name="Elianne van Hofwegen" userId="e2730482-3bd0-44c7-8d5c-28715d46fa9a" providerId="ADAL" clId="{EE31D3C1-5A6B-458C-BFE2-80355B6D1E19}" dt="2023-06-28T11:00:06.663" v="1481" actId="5793"/>
        <pc:sldMkLst>
          <pc:docMk/>
          <pc:sldMk cId="3175342627" sldId="264"/>
        </pc:sldMkLst>
        <pc:spChg chg="mod">
          <ac:chgData name="Elianne van Hofwegen" userId="e2730482-3bd0-44c7-8d5c-28715d46fa9a" providerId="ADAL" clId="{EE31D3C1-5A6B-458C-BFE2-80355B6D1E19}" dt="2023-06-28T10:56:46.663" v="1377" actId="113"/>
          <ac:spMkLst>
            <pc:docMk/>
            <pc:sldMk cId="3175342627" sldId="264"/>
            <ac:spMk id="2" creationId="{E93FD9F8-1639-D3DA-4D3E-B3AC4B106D2A}"/>
          </ac:spMkLst>
        </pc:spChg>
        <pc:spChg chg="mod">
          <ac:chgData name="Elianne van Hofwegen" userId="e2730482-3bd0-44c7-8d5c-28715d46fa9a" providerId="ADAL" clId="{EE31D3C1-5A6B-458C-BFE2-80355B6D1E19}" dt="2023-06-28T11:00:06.663" v="1481" actId="5793"/>
          <ac:spMkLst>
            <pc:docMk/>
            <pc:sldMk cId="3175342627" sldId="264"/>
            <ac:spMk id="3" creationId="{86A43DF8-257C-3A27-60E9-1B84647CB03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28808-26D1-4F4B-96F4-F3082078DD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7008" y="1122362"/>
            <a:ext cx="8816632" cy="357155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E0C639-B0CD-4365-98A9-C1E5FF6CF4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7008" y="5521960"/>
            <a:ext cx="8816632" cy="944879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80C52-E6BB-4B27-B5D8-2D33B2497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77C649-4A0C-4EF2-8FC1-2BCF0BF95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E03F2-D0FE-49BB-8AEC-E99C4DB2D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4A7CC8F-56A6-423D-B67A-8BA89D3EC911}"/>
              </a:ext>
            </a:extLst>
          </p:cNvPr>
          <p:cNvCxnSpPr>
            <a:cxnSpLocks/>
          </p:cNvCxnSpPr>
          <p:nvPr/>
        </p:nvCxnSpPr>
        <p:spPr>
          <a:xfrm flipH="1">
            <a:off x="4" y="5143500"/>
            <a:ext cx="121919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732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56D52-667C-4E67-9038-A0BDFD8CC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3E72AC-0272-475A-BD25-2AB7AC1DE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FBFF2-9ECB-4CDD-87FA-9DD1F87BF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C12B3-DAF5-4BA7-A3A6-D0284716D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171AE-4A11-4035-A072-9AC4053FF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192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A52E95-2F50-48D3-B00E-4C259644E7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50174" y="838199"/>
            <a:ext cx="2303626" cy="5338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617C9B-4E02-49C8-B6DF-65ED3C9903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38199"/>
            <a:ext cx="7734300" cy="5338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CA10C-AC31-4D80-B78F-08E48CDCB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AB5B7-F312-4BC9-A5D3-72E065D1B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2E489-5442-4698-B6E3-3421A97C2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1F3A7E1-F157-4338-B7F7-9C0A2D60B7FF}"/>
              </a:ext>
            </a:extLst>
          </p:cNvPr>
          <p:cNvCxnSpPr>
            <a:cxnSpLocks/>
          </p:cNvCxnSpPr>
          <p:nvPr/>
        </p:nvCxnSpPr>
        <p:spPr>
          <a:xfrm>
            <a:off x="8811337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60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05B5E-C545-4763-BA47-4C2C0FCA5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263F8-8E34-4910-BF7A-F1C5A9968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E74E5-D20D-4AB7-8D98-F336CE0EC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D23AA-8F22-4B09-8FAA-CD16E5D66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8A028-A0C8-45E7-915E-B83FF59C9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096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9F01F-198D-4AAD-B4FB-AD3B44981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8200"/>
            <a:ext cx="9438640" cy="4114800"/>
          </a:xfrm>
        </p:spPr>
        <p:txBody>
          <a:bodyPr anchor="t">
            <a:normAutofit/>
          </a:bodyPr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BCC2B-311B-4FB6-B3A5-26F68055A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5217160"/>
            <a:ext cx="9438640" cy="802640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9CB73D-2D6B-4FA6-89A4-DCC89F80E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0C188-FF43-44C1-A005-679168D5F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D1188-DA27-47B2-8176-31193EEC4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16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B5A25-7E99-42A8-8D6D-648EFE203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501DC-62B7-42BD-A941-D34E92719C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79"/>
            <a:ext cx="5181600" cy="4165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65C5C1-4FD4-4958-99A0-BDADECA33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11679"/>
            <a:ext cx="5181600" cy="4165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D1B234-5D54-44E5-B41D-B205AAF50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67BCDB-6B96-45D6-B5E9-823A96EBD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239C5F-F16F-4AFD-98D1-FA3BB96AF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08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44C1F-0040-4BBF-81A6-FD2E30637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7978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2894A7-1DA1-44C1-8ED0-716279430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824035"/>
            <a:ext cx="4997132" cy="681040"/>
          </a:xfrm>
        </p:spPr>
        <p:txBody>
          <a:bodyPr anchor="b"/>
          <a:lstStyle>
            <a:lvl1pPr marL="0" indent="0">
              <a:buNone/>
              <a:defRPr sz="2400" b="1" i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9AB945-31E2-4B60-9076-CBB8F85949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99713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71B3EA-2E84-4B8B-A104-81BD577424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5080" y="1824035"/>
            <a:ext cx="5000308" cy="681040"/>
          </a:xfrm>
        </p:spPr>
        <p:txBody>
          <a:bodyPr anchor="b"/>
          <a:lstStyle>
            <a:lvl1pPr marL="0" indent="0">
              <a:buNone/>
              <a:defRPr sz="2400" b="1" i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511AB8-302C-476E-B80A-AA739911E3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5080" y="2505075"/>
            <a:ext cx="500030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B47C29-FE34-4E6E-9921-78C54673A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F6B420-A9CE-4BB6-A653-5C3ABC7D6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1DF8FE-1179-4798-B16D-AF1DFA266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20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66F1A-0A68-4048-808F-CD7A9F3B0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592"/>
            <a:ext cx="10515600" cy="1573223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ACB3E6-5365-48F5-8D2A-0B002BA35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7D8EE9-4D97-4B2F-8D38-41CB9EE77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2C5952-0A27-4FAB-A3FD-120037876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311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D08427-909D-4679-9192-BC99557A7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8E39A6-1E09-42B5-85B4-7E8B5AB2A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938940-01DD-4C97-8649-E01C3B0ED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56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93B3D-D568-40B4-A73A-1C8EA9ABB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691818" cy="1701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86EB3-917A-43B7-85BB-D00B5D2F0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4798" y="987425"/>
            <a:ext cx="5840589" cy="50323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7AC029-3BC1-4637-A7F9-BC786DC26A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372360"/>
            <a:ext cx="3691817" cy="349662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90B948-89C5-4AC5-B7A0-17136F5C5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A6C8C5-652F-46CB-BD26-E262B057F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FB50CB-E91F-4B71-81F0-800F2B51A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B69B885-FDB8-4C62-A285-A0CDC49A6B0C}"/>
              </a:ext>
            </a:extLst>
          </p:cNvPr>
          <p:cNvCxnSpPr>
            <a:cxnSpLocks/>
          </p:cNvCxnSpPr>
          <p:nvPr/>
        </p:nvCxnSpPr>
        <p:spPr>
          <a:xfrm>
            <a:off x="5023202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9442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F941E-6445-4840-81AE-104EF7A4F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696652" cy="1701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F8B866-E32B-4AE7-AEF3-6974AE3288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786120" y="838200"/>
            <a:ext cx="5603238" cy="51815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2ABB7A-E157-499A-B224-C2313181F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367280"/>
            <a:ext cx="3696652" cy="35017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77283-E2B8-405E-BB6E-9F121140E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21F05-EB94-417F-B19B-96FF3D9EC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B7C3C7-B6DB-4064-8E66-9FB770C88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1E233FA-220A-423F-907E-5F81526A28A0}"/>
              </a:ext>
            </a:extLst>
          </p:cNvPr>
          <p:cNvCxnSpPr>
            <a:cxnSpLocks/>
          </p:cNvCxnSpPr>
          <p:nvPr/>
        </p:nvCxnSpPr>
        <p:spPr>
          <a:xfrm>
            <a:off x="5023202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4883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476A66-BE83-43F9-A28B-02DF7879A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4990"/>
            <a:ext cx="10515600" cy="11168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D76E94-F276-4F0F-8DD9-B1F8A3198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61469"/>
            <a:ext cx="10515600" cy="411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D964E-3A2E-4DB9-B96A-EDE144A47B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25981" y="4687095"/>
            <a:ext cx="270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6CCBF3A-D7FB-4B97-8FD5-6FFB20CB1E84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CB382-EE11-430D-941A-DB76EEB7F2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131161" y="1592957"/>
            <a:ext cx="29735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562FE-ACD1-43F2-A3DE-5B11E10B7E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2296" y="6356350"/>
            <a:ext cx="5746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EB34A3B-1FD5-48FF-9982-1E64C864C01D}"/>
              </a:ext>
            </a:extLst>
          </p:cNvPr>
          <p:cNvCxnSpPr>
            <a:cxnSpLocks/>
          </p:cNvCxnSpPr>
          <p:nvPr/>
        </p:nvCxnSpPr>
        <p:spPr>
          <a:xfrm flipH="1">
            <a:off x="4" y="1824111"/>
            <a:ext cx="121919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0759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03" r:id="rId6"/>
    <p:sldLayoutId id="2147483699" r:id="rId7"/>
    <p:sldLayoutId id="2147483700" r:id="rId8"/>
    <p:sldLayoutId id="2147483701" r:id="rId9"/>
    <p:sldLayoutId id="2147483702" r:id="rId10"/>
    <p:sldLayoutId id="214748370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Goudy Old Style" panose="02020502050305020303" pitchFamily="18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Goudy Old Style" panose="02020502050305020303" pitchFamily="18" charset="0"/>
        <a:buChar char="–"/>
        <a:defRPr sz="14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1xk5ktSiIdM&amp;t=41s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dARrmLMfZn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8F626F98-F213-4034-8836-88A71501D0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D93981D-093E-0FCC-8046-33745EDA725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9560" b="13385"/>
          <a:stretch/>
        </p:blipFill>
        <p:spPr>
          <a:xfrm>
            <a:off x="20" y="-188929"/>
            <a:ext cx="12191980" cy="6856429"/>
          </a:xfrm>
          <a:prstGeom prst="rect">
            <a:avLst/>
          </a:prstGeom>
        </p:spPr>
      </p:pic>
      <p:sp useBgFill="1">
        <p:nvSpPr>
          <p:cNvPr id="20" name="Freeform: Shape 19">
            <a:extLst>
              <a:ext uri="{FF2B5EF4-FFF2-40B4-BE49-F238E27FC236}">
                <a16:creationId xmlns:a16="http://schemas.microsoft.com/office/drawing/2014/main" id="{6B3DAACF-D844-4480-94BE-2DE00ABEE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75199" y="726177"/>
            <a:ext cx="5241603" cy="5343721"/>
          </a:xfrm>
          <a:custGeom>
            <a:avLst/>
            <a:gdLst>
              <a:gd name="connsiteX0" fmla="*/ 5325805 w 5325805"/>
              <a:gd name="connsiteY0" fmla="*/ 2714782 h 5429563"/>
              <a:gd name="connsiteX1" fmla="*/ 2611024 w 5325805"/>
              <a:gd name="connsiteY1" fmla="*/ 5429563 h 5429563"/>
              <a:gd name="connsiteX2" fmla="*/ 1942188 w 5325805"/>
              <a:gd name="connsiteY2" fmla="*/ 5429563 h 5429563"/>
              <a:gd name="connsiteX3" fmla="*/ 668836 w 5325805"/>
              <a:gd name="connsiteY3" fmla="*/ 5429563 h 5429563"/>
              <a:gd name="connsiteX4" fmla="*/ 0 w 5325805"/>
              <a:gd name="connsiteY4" fmla="*/ 5429563 h 5429563"/>
              <a:gd name="connsiteX5" fmla="*/ 0 w 5325805"/>
              <a:gd name="connsiteY5" fmla="*/ 0 h 5429563"/>
              <a:gd name="connsiteX6" fmla="*/ 668836 w 5325805"/>
              <a:gd name="connsiteY6" fmla="*/ 0 h 5429563"/>
              <a:gd name="connsiteX7" fmla="*/ 1942188 w 5325805"/>
              <a:gd name="connsiteY7" fmla="*/ 0 h 5429563"/>
              <a:gd name="connsiteX8" fmla="*/ 2611024 w 5325805"/>
              <a:gd name="connsiteY8" fmla="*/ 0 h 5429563"/>
              <a:gd name="connsiteX9" fmla="*/ 5325805 w 5325805"/>
              <a:gd name="connsiteY9" fmla="*/ 2714782 h 5429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25805" h="5429563">
                <a:moveTo>
                  <a:pt x="5325805" y="2714782"/>
                </a:moveTo>
                <a:cubicBezTo>
                  <a:pt x="5325805" y="4214114"/>
                  <a:pt x="4110356" y="5429563"/>
                  <a:pt x="2611024" y="5429563"/>
                </a:cubicBezTo>
                <a:lnTo>
                  <a:pt x="1942188" y="5429563"/>
                </a:lnTo>
                <a:lnTo>
                  <a:pt x="668836" y="5429563"/>
                </a:lnTo>
                <a:lnTo>
                  <a:pt x="0" y="5429563"/>
                </a:lnTo>
                <a:lnTo>
                  <a:pt x="0" y="0"/>
                </a:lnTo>
                <a:lnTo>
                  <a:pt x="668836" y="0"/>
                </a:lnTo>
                <a:lnTo>
                  <a:pt x="1942188" y="0"/>
                </a:lnTo>
                <a:lnTo>
                  <a:pt x="2611024" y="0"/>
                </a:lnTo>
                <a:cubicBezTo>
                  <a:pt x="4110356" y="0"/>
                  <a:pt x="5325805" y="1215450"/>
                  <a:pt x="5325805" y="2714782"/>
                </a:cubicBezTo>
                <a:close/>
              </a:path>
            </a:pathLst>
          </a:custGeom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BA75DE0-E7F9-37CE-FE31-4ABCFEE5A9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36430"/>
            <a:ext cx="9144000" cy="1530595"/>
          </a:xfrm>
        </p:spPr>
        <p:txBody>
          <a:bodyPr>
            <a:normAutofit/>
          </a:bodyPr>
          <a:lstStyle/>
          <a:p>
            <a:pPr algn="ctr"/>
            <a:r>
              <a:rPr lang="nl-NL" sz="3600" b="1" dirty="0">
                <a:latin typeface="Arial" panose="020B0604020202020204" pitchFamily="34" charset="0"/>
                <a:cs typeface="Arial" panose="020B0604020202020204" pitchFamily="34" charset="0"/>
              </a:rPr>
              <a:t>Richtlijnen, protocollen, professionele standaarden en de beroepscode V&amp;VN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9059310-596A-137F-CE92-6EA7820038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95700" y="3857625"/>
            <a:ext cx="4914900" cy="1839790"/>
          </a:xfrm>
        </p:spPr>
        <p:txBody>
          <a:bodyPr>
            <a:normAutofit/>
          </a:bodyPr>
          <a:lstStyle/>
          <a:p>
            <a:pPr algn="ctr"/>
            <a:r>
              <a:rPr lang="nl-NL" sz="1800" b="1" dirty="0">
                <a:latin typeface="Arial" panose="020B0604020202020204" pitchFamily="34" charset="0"/>
                <a:cs typeface="Arial" panose="020B0604020202020204" pitchFamily="34" charset="0"/>
              </a:rPr>
              <a:t>Opleiding tot MBO-verpleegkundige</a:t>
            </a:r>
          </a:p>
          <a:p>
            <a:pPr algn="ctr"/>
            <a:r>
              <a:rPr lang="nl-NL" sz="1800" b="1" dirty="0">
                <a:latin typeface="Arial" panose="020B0604020202020204" pitchFamily="34" charset="0"/>
                <a:cs typeface="Arial" panose="020B0604020202020204" pitchFamily="34" charset="0"/>
              </a:rPr>
              <a:t>Deskundigheidsbevordering</a:t>
            </a:r>
          </a:p>
          <a:p>
            <a:pPr algn="ctr"/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Leerjaar 4</a:t>
            </a:r>
          </a:p>
          <a:p>
            <a:pPr algn="ctr"/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Academie voor Zorg en Welzijn </a:t>
            </a:r>
          </a:p>
        </p:txBody>
      </p:sp>
    </p:spTree>
    <p:extLst>
      <p:ext uri="{BB962C8B-B14F-4D97-AF65-F5344CB8AC3E}">
        <p14:creationId xmlns:p14="http://schemas.microsoft.com/office/powerpoint/2010/main" val="2397807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4C4A62-B9A5-57DE-F1BC-C5F9C61DA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latin typeface="Arial" panose="020B0604020202020204" pitchFamily="34" charset="0"/>
                <a:cs typeface="Arial" panose="020B0604020202020204" pitchFamily="34" charset="0"/>
              </a:rPr>
              <a:t>V&amp;VN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DA11E77-FBFA-3E5A-4BDB-9BC0E80AD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b="1" u="sng" dirty="0">
                <a:latin typeface="Arial" panose="020B0604020202020204" pitchFamily="34" charset="0"/>
                <a:cs typeface="Arial" panose="020B0604020202020204" pitchFamily="34" charset="0"/>
              </a:rPr>
              <a:t>V&amp;VN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= verpleegkundigen en verzorgenden Nederland </a:t>
            </a:r>
          </a:p>
          <a:p>
            <a:r>
              <a:rPr lang="nl-NL" b="1" u="sng" dirty="0">
                <a:latin typeface="Arial" panose="020B0604020202020204" pitchFamily="34" charset="0"/>
                <a:cs typeface="Arial" panose="020B0604020202020204" pitchFamily="34" charset="0"/>
              </a:rPr>
              <a:t>V&amp;VN; 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grootste beroepsvereniging van Nederland voor verpleegkundigen, verzorgenden en verpleegkundig specialisten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sterk maken voor professionalisering beroep verpleegkundige, verzorgende en verpleegkundig specialist</a:t>
            </a:r>
          </a:p>
          <a:p>
            <a:pPr marL="0" indent="0">
              <a:buNone/>
            </a:pP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waarom zou je hiervan lid worden? </a:t>
            </a:r>
          </a:p>
          <a:p>
            <a:pPr marL="0" indent="0">
              <a:buNone/>
            </a:pPr>
            <a:endParaRPr lang="nl-NL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l-NL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l-NL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l-NL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V&amp;VN: Samen één sterke vereniging - YouTube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phic 3" descr="Cirkel met pijl met effen opvulling">
            <a:extLst>
              <a:ext uri="{FF2B5EF4-FFF2-40B4-BE49-F238E27FC236}">
                <a16:creationId xmlns:a16="http://schemas.microsoft.com/office/drawing/2014/main" id="{6AE0F07C-E0CC-D1DB-AA81-609B519DC4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84850" y="787401"/>
            <a:ext cx="914400" cy="914400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52F31B28-F8E3-EFA4-5064-B0CA592E77B6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5510" t="40273" r="19976" b="8334"/>
          <a:stretch/>
        </p:blipFill>
        <p:spPr>
          <a:xfrm>
            <a:off x="6719657" y="3564506"/>
            <a:ext cx="4634143" cy="2611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726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9A3D21-5211-0850-C7BA-259E05020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latin typeface="Arial" panose="020B0604020202020204" pitchFamily="34" charset="0"/>
                <a:cs typeface="Arial" panose="020B0604020202020204" pitchFamily="34" charset="0"/>
              </a:rPr>
              <a:t>Beroepscode V&amp;VN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102ABA6-C792-CB3C-E0B2-750059EC5B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Leidraad voor je handelen (en de verantwoording daarvan) als professional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Waarden en normen beroepsgroep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hoe voer je je beroep als verpleegkundige op een goede manier uit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Ingedeeld naar </a:t>
            </a:r>
            <a:r>
              <a:rPr lang="nl-NL" u="sng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vier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onderwerpen;</a:t>
            </a:r>
          </a:p>
          <a:p>
            <a:pPr marL="0" indent="0">
              <a:buNone/>
            </a:pPr>
            <a:endParaRPr lang="nl-NL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/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1. Algemene punten met betrekking tot de beroepsuitoefeningen </a:t>
            </a:r>
          </a:p>
          <a:p>
            <a:pPr lvl="1"/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2. De verpleegkundige/verzorgende in relatie tot de zorgvrager</a:t>
            </a:r>
          </a:p>
          <a:p>
            <a:pPr lvl="1"/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3. De verpleegkundige/verzorgende in relatie tot (in) formele samenwerkingspartners</a:t>
            </a:r>
          </a:p>
          <a:p>
            <a:pPr lvl="1"/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4. De verpleegkundige/verzorgende in relatie tot de samenleving </a:t>
            </a:r>
          </a:p>
          <a:p>
            <a:endParaRPr lang="nl-NL" dirty="0"/>
          </a:p>
        </p:txBody>
      </p:sp>
      <p:pic>
        <p:nvPicPr>
          <p:cNvPr id="6" name="Graphic 5" descr="Cirkel met pijl met effen opvulling">
            <a:extLst>
              <a:ext uri="{FF2B5EF4-FFF2-40B4-BE49-F238E27FC236}">
                <a16:creationId xmlns:a16="http://schemas.microsoft.com/office/drawing/2014/main" id="{1520DA36-449D-E5B3-FDC7-A7B763F847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1633" y="78740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410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44E743-643C-135D-909D-2D5C654C6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b="1" dirty="0">
                <a:latin typeface="Arial" panose="020B0604020202020204" pitchFamily="34" charset="0"/>
                <a:cs typeface="Arial" panose="020B0604020202020204" pitchFamily="34" charset="0"/>
              </a:rPr>
              <a:t>Opdracht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4CF1EAC-73C7-466F-82FD-B7A0FADA4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De klas wordt ingedeeld in groepjes van 4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Ieder groepje neemt één van de vier onderwerpen door uit de beroepscode V&amp;VN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Vervolgens </a:t>
            </a:r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pitcht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 ieder groepje een deelonderwerp 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Graphic 3" descr="Cirkel met pijl met effen opvulling">
            <a:extLst>
              <a:ext uri="{FF2B5EF4-FFF2-40B4-BE49-F238E27FC236}">
                <a16:creationId xmlns:a16="http://schemas.microsoft.com/office/drawing/2014/main" id="{475AE2E6-B96B-D99B-BCCF-F6C2779E48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75483" y="96723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491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7971E8-7844-63B8-3284-EEB65E467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latin typeface="Arial" panose="020B0604020202020204" pitchFamily="34" charset="0"/>
                <a:cs typeface="Arial" panose="020B0604020202020204" pitchFamily="34" charset="0"/>
              </a:rPr>
              <a:t>Evaluatie les 2 en vooruitblik les 3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9034A81-C930-AEC8-5490-F68A64260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Zijn de opgestelde lesdoelen van vandaag behaald? 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Wat neem je van deze les mee in je carrière als verpleegkundige? 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De volgende les zal gaan over: inleiding ethisch en integer handelen 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Graphic 3" descr="Cirkel met pijl met effen opvulling">
            <a:extLst>
              <a:ext uri="{FF2B5EF4-FFF2-40B4-BE49-F238E27FC236}">
                <a16:creationId xmlns:a16="http://schemas.microsoft.com/office/drawing/2014/main" id="{1852FC73-36C3-ED87-9FCF-1A7FE05B42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56483" y="114706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034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3FD9F8-1639-D3DA-4D3E-B3AC4B106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latin typeface="Arial" panose="020B0604020202020204" pitchFamily="34" charset="0"/>
                <a:cs typeface="Arial" panose="020B0604020202020204" pitchFamily="34" charset="0"/>
              </a:rPr>
              <a:t>Terugblik vorige les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A43DF8-257C-3A27-60E9-1B84647CB0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De vorige les ging over </a:t>
            </a:r>
            <a:r>
              <a:rPr lang="nl-NL" u="sng" dirty="0">
                <a:latin typeface="Arial" panose="020B0604020202020204" pitchFamily="34" charset="0"/>
                <a:cs typeface="Arial" panose="020B0604020202020204" pitchFamily="34" charset="0"/>
              </a:rPr>
              <a:t>visies in de gezondheidszorg 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waarbij je hebt geleerd;</a:t>
            </a:r>
          </a:p>
          <a:p>
            <a:pPr lvl="1"/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Wat een visie is </a:t>
            </a:r>
          </a:p>
          <a:p>
            <a:pPr lvl="1"/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Wat het belang van een visie voor een (gezondheidszorg) instelling is</a:t>
            </a:r>
          </a:p>
          <a:p>
            <a:pPr lvl="1"/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Om je eigen verpleegkundige visie te ontwikkelen (of daar in ieder geval een start mee te maken) 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75342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C6B6ED-8B41-3237-AAD3-B3A1A1E06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b="1" dirty="0">
                <a:latin typeface="Arial" panose="020B0604020202020204" pitchFamily="34" charset="0"/>
                <a:cs typeface="Arial" panose="020B0604020202020204" pitchFamily="34" charset="0"/>
              </a:rPr>
              <a:t>Lesdoelen vandaag </a:t>
            </a:r>
            <a:r>
              <a:rPr lang="nl-NL" dirty="0"/>
              <a:t>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AFF4891-6D1E-3A60-5111-785A0CD1DD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Aan het einde van de les kan je in eigen woorden het verschil uitleggen tussen een protocol en een richtlijn 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Aan het einde van de les ben je op de hoogte van de professionele standaard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Aan het einde van de les ben je op de hoogte van de beroepscode V&amp;VN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13874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1DD516-9984-662B-A5F0-E940B9C71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b="1" dirty="0">
                <a:latin typeface="Arial" panose="020B0604020202020204" pitchFamily="34" charset="0"/>
                <a:cs typeface="Arial" panose="020B0604020202020204" pitchFamily="34" charset="0"/>
              </a:rPr>
              <a:t>Introductie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91A7C68-B27D-6982-7649-2548E4779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In de verpleegkundige beroepspraktijk heb je verschillende middelen tot je beschikking om de </a:t>
            </a:r>
            <a:r>
              <a:rPr lang="nl-NL" u="sng" dirty="0">
                <a:latin typeface="Arial" panose="020B0604020202020204" pitchFamily="34" charset="0"/>
                <a:cs typeface="Arial" panose="020B0604020202020204" pitchFamily="34" charset="0"/>
              </a:rPr>
              <a:t>hoogste kwaliteit van zorg te leveren 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Dit kunnen richtlijnen, zorgstandaarden en/of protocollen zijn 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Deze middelen zijn uitgangspunt van het handelen 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Helpen bij het maken van keuzes over het </a:t>
            </a:r>
            <a:r>
              <a:rPr lang="nl-NL" i="1" dirty="0">
                <a:latin typeface="Arial" panose="020B0604020202020204" pitchFamily="34" charset="0"/>
                <a:cs typeface="Arial" panose="020B0604020202020204" pitchFamily="34" charset="0"/>
              </a:rPr>
              <a:t>leveren van verantwoorde zorg</a:t>
            </a:r>
          </a:p>
          <a:p>
            <a:pPr marL="0" indent="0">
              <a:buNone/>
            </a:pPr>
            <a:endParaRPr lang="nl-NL" i="1" dirty="0"/>
          </a:p>
          <a:p>
            <a:pPr marL="0" indent="0">
              <a:buNone/>
            </a:pP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Deskundigheidsbevordering en het Kwaliteitsregister V&amp;V - YouTube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phic 3" descr="Cirkel met pijl met effen opvulling">
            <a:extLst>
              <a:ext uri="{FF2B5EF4-FFF2-40B4-BE49-F238E27FC236}">
                <a16:creationId xmlns:a16="http://schemas.microsoft.com/office/drawing/2014/main" id="{AFBDA6B8-DCB0-4C6D-AEC1-40413D5EB5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11988" y="78740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988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BCA85F-C544-C095-7D46-12A4C1474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b="1">
                <a:latin typeface="Arial" panose="020B0604020202020204" pitchFamily="34" charset="0"/>
                <a:cs typeface="Arial" panose="020B0604020202020204" pitchFamily="34" charset="0"/>
              </a:rPr>
              <a:t>Richtlijn</a:t>
            </a:r>
            <a:r>
              <a:rPr lang="nl-NL"/>
              <a:t> 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D074AFF-E8A3-2C13-2709-130E17D672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0110"/>
            <a:ext cx="10515600" cy="4114801"/>
          </a:xfrm>
        </p:spPr>
        <p:txBody>
          <a:bodyPr>
            <a:normAutofit lnSpcReduction="10000"/>
          </a:bodyPr>
          <a:lstStyle/>
          <a:p>
            <a:r>
              <a:rPr lang="nl-NL" b="1" u="sng" dirty="0">
                <a:latin typeface="Arial" panose="020B0604020202020204" pitchFamily="34" charset="0"/>
                <a:cs typeface="Arial" panose="020B0604020202020204" pitchFamily="34" charset="0"/>
              </a:rPr>
              <a:t>Richtlijn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: ‘’een document met aanbevelingen ter ondersteuning van zorgprofessionals en zorggebruikers’’, wordt ook wel gezien als de </a:t>
            </a:r>
            <a:r>
              <a:rPr lang="nl-NL" u="sng" dirty="0">
                <a:latin typeface="Arial" panose="020B0604020202020204" pitchFamily="34" charset="0"/>
                <a:cs typeface="Arial" panose="020B0604020202020204" pitchFamily="34" charset="0"/>
              </a:rPr>
              <a:t>norm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 voor kwalitatief goede zorg</a:t>
            </a:r>
          </a:p>
          <a:p>
            <a:pPr marL="0" indent="0">
              <a:buNone/>
            </a:pP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Gericht op verbetering van kwaliteit van zorg</a:t>
            </a:r>
          </a:p>
          <a:p>
            <a:pPr lvl="1"/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Gebaseerd op wetenschappelijk onderzoek </a:t>
            </a:r>
          </a:p>
          <a:p>
            <a:pPr lvl="1"/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Aangevuld met de expertise én ervaringen van zorgprofessionals en zorggebruikers</a:t>
            </a:r>
          </a:p>
          <a:p>
            <a:pPr marL="274320" lvl="1" indent="0">
              <a:buNone/>
            </a:pP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lvl="1" indent="0">
              <a:buNone/>
            </a:pPr>
            <a:r>
              <a:rPr lang="nl-NL" sz="2000" b="1" i="0" dirty="0">
                <a:latin typeface="Arial" panose="020B0604020202020204" pitchFamily="34" charset="0"/>
                <a:cs typeface="Arial" panose="020B0604020202020204" pitchFamily="34" charset="0"/>
              </a:rPr>
              <a:t>OLG: </a:t>
            </a:r>
          </a:p>
          <a:p>
            <a:pPr marL="274320" lvl="1" indent="0">
              <a:buNone/>
            </a:pPr>
            <a:r>
              <a:rPr lang="nl-NL" sz="2000" i="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wie heeft er weleens een richtlijn gebruikt? </a:t>
            </a:r>
          </a:p>
          <a:p>
            <a:pPr marL="274320" lvl="1" indent="0">
              <a:buNone/>
            </a:pPr>
            <a:r>
              <a:rPr lang="nl-NL" sz="2000" i="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in wat voor situatie was dit? </a:t>
            </a:r>
          </a:p>
          <a:p>
            <a:pPr marL="274320" lvl="1" indent="0">
              <a:buNone/>
            </a:pPr>
            <a:r>
              <a:rPr lang="nl-NL" sz="2000" i="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waar heb je de richtlijn opgezocht?/kon je iets met de richtlijn? </a:t>
            </a:r>
            <a:endParaRPr lang="nl-NL" sz="20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lvl="1" indent="0">
              <a:buNone/>
            </a:pP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phic 4" descr="Cirkel met pijl met effen opvulling">
            <a:extLst>
              <a:ext uri="{FF2B5EF4-FFF2-40B4-BE49-F238E27FC236}">
                <a16:creationId xmlns:a16="http://schemas.microsoft.com/office/drawing/2014/main" id="{60AD0AB8-9E3E-31E6-1386-5C3E6D6B45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11988" y="99655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192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290D0A-211B-BF54-F785-B22E6A127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latin typeface="Arial" panose="020B0604020202020204" pitchFamily="34" charset="0"/>
                <a:cs typeface="Arial" panose="020B0604020202020204" pitchFamily="34" charset="0"/>
              </a:rPr>
              <a:t>Het belang van een richtlijn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C2415BB-EC90-9BBD-408F-3C160068E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2481"/>
            <a:ext cx="10515600" cy="4261281"/>
          </a:xfrm>
        </p:spPr>
        <p:txBody>
          <a:bodyPr>
            <a:normAutofit fontScale="70000" lnSpcReduction="20000"/>
          </a:bodyPr>
          <a:lstStyle/>
          <a:p>
            <a:r>
              <a:rPr lang="nl-NL" sz="2900" dirty="0">
                <a:latin typeface="Arial" panose="020B0604020202020204" pitchFamily="34" charset="0"/>
                <a:cs typeface="Arial" panose="020B0604020202020204" pitchFamily="34" charset="0"/>
              </a:rPr>
              <a:t>Helpen bij het maken van keuzes voor het leveren van de juiste zorg</a:t>
            </a:r>
          </a:p>
          <a:p>
            <a:r>
              <a:rPr lang="nl-NL" sz="2900" dirty="0">
                <a:latin typeface="Arial" panose="020B0604020202020204" pitchFamily="34" charset="0"/>
                <a:cs typeface="Arial" panose="020B0604020202020204" pitchFamily="34" charset="0"/>
              </a:rPr>
              <a:t>Helpen professionals vervolgens om het eigen handelen te onderbouwen </a:t>
            </a:r>
          </a:p>
          <a:p>
            <a:r>
              <a:rPr lang="nl-NL" sz="2900" dirty="0">
                <a:latin typeface="Arial" panose="020B0604020202020204" pitchFamily="34" charset="0"/>
                <a:cs typeface="Arial" panose="020B0604020202020204" pitchFamily="34" charset="0"/>
              </a:rPr>
              <a:t>Zorgt ervoor dat zorgvragers weten wat zij kunnen verwachten </a:t>
            </a:r>
          </a:p>
          <a:p>
            <a:pPr marL="0" indent="0">
              <a:buNone/>
            </a:pPr>
            <a:endParaRPr lang="nl-NL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2900" u="sng" dirty="0">
                <a:latin typeface="Arial" panose="020B0604020202020204" pitchFamily="34" charset="0"/>
                <a:cs typeface="Arial" panose="020B0604020202020204" pitchFamily="34" charset="0"/>
              </a:rPr>
              <a:t>Opdracht: </a:t>
            </a:r>
          </a:p>
          <a:p>
            <a:pPr marL="0" indent="0">
              <a:buNone/>
            </a:pPr>
            <a:r>
              <a:rPr lang="nl-NL" sz="29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ga op zoek naar een verpleegkundige richtlijn </a:t>
            </a:r>
          </a:p>
          <a:p>
            <a:pPr marL="0" indent="0">
              <a:buNone/>
            </a:pPr>
            <a:r>
              <a:rPr lang="nl-NL" sz="29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	-neem deze richtlijn door </a:t>
            </a:r>
          </a:p>
          <a:p>
            <a:pPr marL="0" indent="0">
              <a:buNone/>
            </a:pPr>
            <a:r>
              <a:rPr lang="nl-NL" sz="29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	-wat valt je op? </a:t>
            </a:r>
          </a:p>
          <a:p>
            <a:pPr marL="0" indent="0">
              <a:buNone/>
            </a:pPr>
            <a:r>
              <a:rPr lang="nl-NL" sz="29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	-hoe bruikbaar vind je deze richtlijn? </a:t>
            </a:r>
          </a:p>
          <a:p>
            <a:pPr marL="0" indent="0">
              <a:buNone/>
            </a:pPr>
            <a:endParaRPr lang="nl-NL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	</a:t>
            </a:r>
            <a:endParaRPr lang="nl-NL" dirty="0"/>
          </a:p>
        </p:txBody>
      </p:sp>
      <p:pic>
        <p:nvPicPr>
          <p:cNvPr id="4" name="Graphic 3" descr="Cirkel met pijl met effen opvulling">
            <a:extLst>
              <a:ext uri="{FF2B5EF4-FFF2-40B4-BE49-F238E27FC236}">
                <a16:creationId xmlns:a16="http://schemas.microsoft.com/office/drawing/2014/main" id="{B5D2C632-EA39-65EB-254E-CEFEE3D17F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16888" y="78740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304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986820-25C2-6B36-132C-AFE0C9061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b="1" dirty="0">
                <a:latin typeface="Arial" panose="020B0604020202020204" pitchFamily="34" charset="0"/>
                <a:cs typeface="Arial" panose="020B0604020202020204" pitchFamily="34" charset="0"/>
              </a:rPr>
              <a:t>Protocol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8AE6874-838F-1ABA-4327-7746BF161A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Praktische vertaling van een richtlijn (is dus afgeleid van een richtlijn)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Vaak een instructie hoe je een bepaalde handeling moet uitvoeren of welke stappen je moet uitvoeren tijdens een procedure</a:t>
            </a:r>
          </a:p>
          <a:p>
            <a:pPr marL="0" indent="0">
              <a:buNone/>
            </a:pP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b="1" dirty="0">
                <a:latin typeface="Arial" panose="020B0604020202020204" pitchFamily="34" charset="0"/>
                <a:cs typeface="Arial" panose="020B0604020202020204" pitchFamily="34" charset="0"/>
              </a:rPr>
              <a:t>OLG:</a:t>
            </a:r>
          </a:p>
          <a:p>
            <a:pPr marL="0" indent="0">
              <a:buNone/>
            </a:pP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	-wie heeft er weleens gebruik gemaakt van een protocol? </a:t>
            </a:r>
          </a:p>
          <a:p>
            <a:pPr marL="0" indent="0">
              <a:buNone/>
            </a:pP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	-waar zoek je protocollen op?</a:t>
            </a:r>
          </a:p>
          <a:p>
            <a:pPr marL="0" indent="0">
              <a:buNone/>
            </a:pP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	-heb je weleens afgeweken van een protocol? Mag dat überhaupt? </a:t>
            </a:r>
          </a:p>
          <a:p>
            <a:pPr marL="0" indent="0">
              <a:buNone/>
            </a:pP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Graphic 3" descr="Cirkel met pijl met effen opvulling">
            <a:extLst>
              <a:ext uri="{FF2B5EF4-FFF2-40B4-BE49-F238E27FC236}">
                <a16:creationId xmlns:a16="http://schemas.microsoft.com/office/drawing/2014/main" id="{C1C83866-8854-1743-BEEB-A8160F036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11988" y="78740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877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E2A145-1FEC-A11D-B55F-4F7F9CB9D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latin typeface="Arial" panose="020B0604020202020204" pitchFamily="34" charset="0"/>
                <a:cs typeface="Arial" panose="020B0604020202020204" pitchFamily="34" charset="0"/>
              </a:rPr>
              <a:t>Professionele standaard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A4800D6-D545-D722-E08E-ABE34EA21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1800" b="1" dirty="0">
                <a:latin typeface="Arial" panose="020B0604020202020204" pitchFamily="34" charset="0"/>
                <a:cs typeface="Arial" panose="020B0604020202020204" pitchFamily="34" charset="0"/>
              </a:rPr>
              <a:t>Professionele standaard: </a:t>
            </a:r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als het ware een ‘’kapstok’’ waaraan algemeen aanvaarde uitgangspunten van zorgverlening zijn opgehangen.</a:t>
            </a:r>
          </a:p>
          <a:p>
            <a:pPr marL="0" indent="0">
              <a:buNone/>
            </a:pPr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	-normen die invulling geven aan ‘verpleegkundig </a:t>
            </a:r>
            <a:r>
              <a:rPr lang="nl-NL" sz="1800" dirty="0" err="1">
                <a:latin typeface="Arial" panose="020B0604020202020204" pitchFamily="34" charset="0"/>
                <a:cs typeface="Arial" panose="020B0604020202020204" pitchFamily="34" charset="0"/>
              </a:rPr>
              <a:t>hulpverlenerschap</a:t>
            </a:r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</a:p>
          <a:p>
            <a:pPr marL="0" indent="0">
              <a:buNone/>
            </a:pPr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	-algemeen aanvaarde uitgangspunten van de zorgverlening </a:t>
            </a:r>
          </a:p>
          <a:p>
            <a:pPr marL="0" indent="0">
              <a:buNone/>
            </a:pPr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	-naast vakinhoudelijke regels betreft dat ook protocollen, richtlijnen, gedragsregels, 	algemene zorgvuldigheidseisen en normen uit wet- en regelgeving  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Graphic 3" descr="Cirkel met pijl met effen opvulling">
            <a:extLst>
              <a:ext uri="{FF2B5EF4-FFF2-40B4-BE49-F238E27FC236}">
                <a16:creationId xmlns:a16="http://schemas.microsoft.com/office/drawing/2014/main" id="{826A0F22-00D1-E239-3E8F-2287E13A39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4850" y="78740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203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235DE6-798D-928B-E764-D7E8D1770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4990"/>
            <a:ext cx="11093388" cy="1116811"/>
          </a:xfrm>
        </p:spPr>
        <p:txBody>
          <a:bodyPr>
            <a:normAutofit fontScale="90000"/>
          </a:bodyPr>
          <a:lstStyle/>
          <a:p>
            <a:r>
              <a:rPr lang="nl-NL" b="1" dirty="0">
                <a:latin typeface="Arial" panose="020B0604020202020204" pitchFamily="34" charset="0"/>
                <a:cs typeface="Arial" panose="020B0604020202020204" pitchFamily="34" charset="0"/>
              </a:rPr>
              <a:t>Het belang van een professionele standaard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7636A1F-4D58-2339-D5BC-189FE8E2D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Belangrijk als verpleegkundige is dat je;</a:t>
            </a:r>
          </a:p>
          <a:p>
            <a:pPr marL="274320" lvl="1" indent="0">
              <a:buNone/>
            </a:pP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je bewust bent van de professionele standaard</a:t>
            </a:r>
          </a:p>
          <a:p>
            <a:pPr marL="274320" lvl="1" indent="0">
              <a:buNone/>
            </a:pP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je het nut inziet van de professionele standaard in de dagelijkse beroepspraktijk </a:t>
            </a:r>
          </a:p>
          <a:p>
            <a:pPr marL="274320" lvl="1" indent="0">
              <a:buNone/>
            </a:pPr>
            <a:endParaRPr lang="nl-NL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274320" lvl="1" indent="0">
              <a:buNone/>
            </a:pP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Het geeft namelijk: </a:t>
            </a:r>
          </a:p>
          <a:p>
            <a:pPr marL="274320" lvl="1" indent="0">
              <a:buNone/>
            </a:pP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richting en biedt houvast in het dagelijks handelen </a:t>
            </a:r>
          </a:p>
          <a:p>
            <a:pPr marL="274320" lvl="1" indent="0">
              <a:buNone/>
            </a:pP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draagt bij aan het leveren van kwalitatief goede én verantwoorde zorg</a:t>
            </a:r>
          </a:p>
        </p:txBody>
      </p:sp>
      <p:pic>
        <p:nvPicPr>
          <p:cNvPr id="4" name="Graphic 3" descr="Cirkel met pijl met effen opvulling">
            <a:extLst>
              <a:ext uri="{FF2B5EF4-FFF2-40B4-BE49-F238E27FC236}">
                <a16:creationId xmlns:a16="http://schemas.microsoft.com/office/drawing/2014/main" id="{07F478DA-3007-0A4B-6B1D-95E9C22576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39400" y="214947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856338"/>
      </p:ext>
    </p:extLst>
  </p:cSld>
  <p:clrMapOvr>
    <a:masterClrMapping/>
  </p:clrMapOvr>
</p:sld>
</file>

<file path=ppt/theme/theme1.xml><?xml version="1.0" encoding="utf-8"?>
<a:theme xmlns:a="http://schemas.openxmlformats.org/drawingml/2006/main" name="ArchwayVTI">
  <a:themeElements>
    <a:clrScheme name="Custom 1">
      <a:dk1>
        <a:sysClr val="windowText" lastClr="000000"/>
      </a:dk1>
      <a:lt1>
        <a:sysClr val="window" lastClr="FFFFFF"/>
      </a:lt1>
      <a:dk2>
        <a:srgbClr val="2E3A3C"/>
      </a:dk2>
      <a:lt2>
        <a:srgbClr val="EDE9E7"/>
      </a:lt2>
      <a:accent1>
        <a:srgbClr val="898470"/>
      </a:accent1>
      <a:accent2>
        <a:srgbClr val="7A8773"/>
      </a:accent2>
      <a:accent3>
        <a:srgbClr val="8C845E"/>
      </a:accent3>
      <a:accent4>
        <a:srgbClr val="9F7E56"/>
      </a:accent4>
      <a:accent5>
        <a:srgbClr val="9B7E69"/>
      </a:accent5>
      <a:accent6>
        <a:srgbClr val="AA7862"/>
      </a:accent6>
      <a:hlink>
        <a:srgbClr val="7A8773"/>
      </a:hlink>
      <a:folHlink>
        <a:srgbClr val="9F7E56"/>
      </a:folHlink>
    </a:clrScheme>
    <a:fontScheme name="Archway">
      <a:majorFont>
        <a:latin typeface="Felix Titling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wayVTI" id="{309F1D27-9968-4F93-BA7C-3666A757FD2E}" vid="{76D8E8FD-8787-4E56-A14A-C28BF58ABEE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739</Words>
  <Application>Microsoft Office PowerPoint</Application>
  <PresentationFormat>Breedbeeld</PresentationFormat>
  <Paragraphs>94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7" baseType="lpstr">
      <vt:lpstr>Arial</vt:lpstr>
      <vt:lpstr>Felix Titling</vt:lpstr>
      <vt:lpstr>Goudy Old Style</vt:lpstr>
      <vt:lpstr>ArchwayVTI</vt:lpstr>
      <vt:lpstr>Richtlijnen, protocollen, professionele standaarden en de beroepscode V&amp;VN</vt:lpstr>
      <vt:lpstr>Terugblik vorige les</vt:lpstr>
      <vt:lpstr>Lesdoelen vandaag  </vt:lpstr>
      <vt:lpstr>Introductie </vt:lpstr>
      <vt:lpstr>Richtlijn </vt:lpstr>
      <vt:lpstr>Het belang van een richtlijn </vt:lpstr>
      <vt:lpstr>Protocol </vt:lpstr>
      <vt:lpstr>Professionele standaard </vt:lpstr>
      <vt:lpstr>Het belang van een professionele standaard </vt:lpstr>
      <vt:lpstr>V&amp;VN </vt:lpstr>
      <vt:lpstr>Beroepscode V&amp;VN</vt:lpstr>
      <vt:lpstr>Opdracht </vt:lpstr>
      <vt:lpstr>Evaluatie les 2 en vooruitblik les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Protocollen, richtlijnen, professionele standaarden en de beroepscode V&amp;VN</dc:title>
  <dc:creator>Elianne van Hofwegen</dc:creator>
  <cp:lastModifiedBy>Elianne van Hofwegen</cp:lastModifiedBy>
  <cp:revision>1</cp:revision>
  <dcterms:created xsi:type="dcterms:W3CDTF">2023-06-20T11:40:47Z</dcterms:created>
  <dcterms:modified xsi:type="dcterms:W3CDTF">2023-08-16T09:47:35Z</dcterms:modified>
</cp:coreProperties>
</file>